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16.05.2025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19. 5. 2025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37" y="1932771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volba 1. místopředsedy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fotografové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klid pro maturanty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den převleků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rozšíření maturitní četby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KSS PK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galerie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25</Words>
  <Application>Microsoft Office PowerPoint</Application>
  <PresentationFormat>Širokoúhlá obrazovka</PresentationFormat>
  <Paragraphs>14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Bahnschrift SemiBold</vt:lpstr>
      <vt:lpstr>Motiv Office</vt:lpstr>
      <vt:lpstr>Studentská rada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12</cp:revision>
  <dcterms:created xsi:type="dcterms:W3CDTF">2024-09-27T15:58:01Z</dcterms:created>
  <dcterms:modified xsi:type="dcterms:W3CDTF">2025-05-16T20:33:26Z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